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5" r:id="rId6"/>
    <p:sldId id="263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053D-58E0-4A37-8CE0-A05486643B73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3CEDD-5888-4C0C-A639-14F4DD733A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289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6700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151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535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3252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7827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6819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5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961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86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79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3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0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1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23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35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3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2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is the Time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7296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15560"/>
            <a:ext cx="8458200" cy="322538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stop.</a:t>
            </a: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time for new beginnings.</a:t>
            </a: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time to open up your hearts.</a:t>
            </a: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time to dream.</a:t>
            </a: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time for building bridges.</a:t>
            </a: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time to make a bold new start.</a:t>
            </a: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4161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is the Time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703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610139"/>
            <a:ext cx="8534400" cy="363772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working for a world of justice,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 every heart is free,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 land of love and peace and unity.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we travel on together,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Believing in the dream,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is the time to start again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Together you and me.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7061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872980"/>
            <a:ext cx="8534400" cy="3112041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rest.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to just remember.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your troubles go.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heal.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to forgive each other.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let the new seeds grow.</a:t>
            </a: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84014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610139"/>
            <a:ext cx="8534400" cy="363772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working for a world of justice,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 every heart is free,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 land of love and peace and unity.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we travel on together,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Believing in the dream,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is the time to start again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Together you and me.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720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00897" y="1923973"/>
            <a:ext cx="7920506" cy="301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n-AU" sz="28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</a:t>
            </a:r>
            <a:r>
              <a:rPr lang="en-AU" sz="28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share.</a:t>
            </a:r>
            <a:endParaRPr lang="en-AU" sz="28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sz="28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</a:t>
            </a:r>
            <a:r>
              <a:rPr lang="en-AU" sz="28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joyful giving.</a:t>
            </a:r>
            <a:endParaRPr lang="en-AU" sz="28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sz="28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</a:t>
            </a:r>
            <a:r>
              <a:rPr lang="en-AU" sz="28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wash away all pain.</a:t>
            </a:r>
            <a:endParaRPr lang="en-AU" sz="28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sz="28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</a:t>
            </a:r>
            <a:r>
              <a:rPr lang="en-AU" sz="28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time for thanks.</a:t>
            </a:r>
            <a:endParaRPr lang="en-AU" sz="28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sz="28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</a:t>
            </a:r>
            <a:r>
              <a:rPr lang="en-AU" sz="28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celebration</a:t>
            </a:r>
            <a:r>
              <a:rPr lang="en-AU" sz="28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.</a:t>
            </a:r>
            <a:endParaRPr lang="en-AU" sz="28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sz="2800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This is the time to </a:t>
            </a:r>
            <a:r>
              <a:rPr lang="en-AU" sz="2800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journey home again.</a:t>
            </a:r>
            <a:endParaRPr lang="en-US" sz="28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0364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31354"/>
            <a:ext cx="8534400" cy="363772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We’re working for a world of justice,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Where every heart is free,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 land of love and peace and unity.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As we travel on together,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Believing in the dream,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is the time to start again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Together you and me.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4161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This is the Time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1998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6300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307</Words>
  <Application>Microsoft Office PowerPoint</Application>
  <PresentationFormat>Widescreen</PresentationFormat>
  <Paragraphs>48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2015-11-18T10:34:14Z</dcterms:created>
  <dcterms:modified xsi:type="dcterms:W3CDTF">2016-02-04T07:35:38Z</dcterms:modified>
</cp:coreProperties>
</file>